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3"/>
    <p:sldId id="860" r:id="rId4"/>
    <p:sldId id="861" r:id="rId5"/>
    <p:sldId id="862" r:id="rId6"/>
    <p:sldId id="863" r:id="rId7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本文介绍了中国苗族的一个重要节日</a:t>
            </a:r>
            <a:r>
              <a:rPr lang="en-US" altLang="zh-CN" b="1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姊妹节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描述了节日的准备过程和文化意义。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1" y="836712"/>
            <a:ext cx="10369152" cy="1173076"/>
          </a:xfrm>
          <a:prstGeom prst="rect">
            <a:avLst/>
          </a:prstGeom>
        </p:spPr>
      </p:pic>
      <p:pic>
        <p:nvPicPr>
          <p:cNvPr id="6" name="语篇导航-DA.eps" descr="id:21474864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2239639"/>
            <a:ext cx="1787525" cy="43624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natural colours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up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 for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Sisters’ Meals Festival is an important festival of China’s Miao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love and spring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the oldest “Valentine Day” of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12011" y="764704"/>
            <a:ext cx="4166391" cy="60092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 bwMode="auto">
          <a:xfrm>
            <a:off x="948348" y="1666518"/>
            <a:ext cx="9793088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328498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句意：它是一个关于爱情和春天的庆祝活动。根据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a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love and spring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及备选词可知，此处指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姊妹节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是一个庆祝活动，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celebration“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庆祝活动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符合语境，此处用单数。故填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78782" y="2686886"/>
            <a:ext cx="22589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celebration</a:t>
            </a:r>
            <a:r>
              <a:rPr lang="zh-CN" altLang="zh-CN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193899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beauty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natural colours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celebration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up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on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 for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Miao girls begin to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a few days before the celebration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collect fresh wild flowers and leaves from mountains to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that,they dye some rice blue,pink,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 and white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colours stand for spring,summer,autumn and winter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77894" y="1606766"/>
            <a:ext cx="14353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>
                <a:cs typeface="Times New Roman" panose="02020603050405020304" pitchFamily="18" charset="0"/>
              </a:rPr>
              <a:t>prepare for</a:t>
            </a:r>
            <a:endParaRPr lang="zh-CN" altLang="en-US" sz="2000"/>
          </a:p>
        </p:txBody>
      </p:sp>
      <p:sp>
        <p:nvSpPr>
          <p:cNvPr id="7" name="内容占位符 2"/>
          <p:cNvSpPr txBox="1"/>
          <p:nvPr/>
        </p:nvSpPr>
        <p:spPr bwMode="auto">
          <a:xfrm>
            <a:off x="360854" y="2996952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33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句意：苗族女孩在庆祝活动前几天开始准备。根据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 to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 few days before the celebration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collect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及备选词可知，应是在活动前几天就开始准备，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 for“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 to do“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开始做某事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 for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1774726" y="1254603"/>
            <a:ext cx="8280920" cy="3600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360854" y="4428741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34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句意：她们从山上采集新鲜的野花和树叶来制作天然色素。根据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that, they dye some rice blue, pink, yellow and white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colours stand for spring, summer, autumn and winter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可知，采集新鲜的野花和树叶是为了制作天然色素，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natural colours“</a:t>
            </a:r>
            <a:r>
              <a:rPr lang="zh-CN" altLang="zh-CN" sz="20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制作天然色素</a:t>
            </a:r>
            <a:r>
              <a:rPr lang="en-US" altLang="zh-CN" sz="20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0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后跟动词原形。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natural colours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81824" y="2101804"/>
            <a:ext cx="27035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cs typeface="Times New Roman" panose="02020603050405020304" pitchFamily="18" charset="0"/>
              </a:rPr>
              <a:t>make natural colours</a:t>
            </a:r>
            <a:r>
              <a:rPr lang="zh-CN" altLang="zh-CN" sz="2000">
                <a:cs typeface="Times New Roman" panose="02020603050405020304" pitchFamily="18" charset="0"/>
              </a:rPr>
              <a:t>　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4"/>
          <p:cNvSpPr txBox="1"/>
          <p:nvPr/>
        </p:nvSpPr>
        <p:spPr bwMode="auto">
          <a:xfrm>
            <a:off x="360854" y="4149080"/>
            <a:ext cx="11485848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句意：在苗族文化中，银色代表光明和美丽。根据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“silver stands for light and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可知，此处应填名词表示银色的代表意义，备选词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beauty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美丽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beauty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其形容词形式是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beautiful,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</a:t>
            </a:r>
            <a:endParaRPr lang="zh-CN" altLang="zh-CN" sz="9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漂亮的</a:t>
            </a:r>
            <a:r>
              <a:rPr lang="en-US" altLang="zh-CN" b="1" dirty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endParaRPr lang="zh-CN" altLang="zh-CN" sz="900" dirty="0">
              <a:solidFill>
                <a:srgbClr val="2ABDF2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合语境。故填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481111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natural colours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up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 for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festival,Miao girls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pretty ethnic clothes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wear beautiful silver head and neck rings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Miao culture,silver stands for light and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948348" y="1268760"/>
            <a:ext cx="9793088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99062" y="1722842"/>
            <a:ext cx="11095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Times New Roman" panose="02020603050405020304" pitchFamily="18" charset="0"/>
              </a:rPr>
              <a:t> </a:t>
            </a:r>
            <a:r>
              <a:rPr lang="en-US" altLang="zh-CN" sz="2400">
                <a:ea typeface="Times New Roman" panose="02020603050405020304" pitchFamily="18" charset="0"/>
              </a:rPr>
              <a:t>put on</a:t>
            </a:r>
            <a:endParaRPr lang="zh-CN" altLang="en-US"/>
          </a:p>
        </p:txBody>
      </p:sp>
      <p:sp>
        <p:nvSpPr>
          <p:cNvPr id="7" name="内容占位符 3"/>
          <p:cNvSpPr txBox="1"/>
          <p:nvPr/>
        </p:nvSpPr>
        <p:spPr bwMode="auto">
          <a:xfrm>
            <a:off x="360854" y="2708920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35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句意：在这个节日里，苗族女孩穿上漂亮的民族服饰。根据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“pretty ethnic clothes”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可知，应是穿上民族服饰，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on“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；主语是名词复数，时态是一般现在时，所以谓语动词用原形。故填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79582" y="2193847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beauty</a:t>
            </a:r>
            <a:endParaRPr lang="zh-CN" altLang="en-US"/>
          </a:p>
        </p:txBody>
      </p:sp>
      <p:pic>
        <p:nvPicPr>
          <p:cNvPr id="8" name="箭头左.eps" descr="id:214748649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110820" y="5157440"/>
            <a:ext cx="504056" cy="3500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  <p:bldP spid="7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1778</Words>
  <Application>WPS 演示</Application>
  <PresentationFormat>自定义</PresentationFormat>
  <Paragraphs>39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463</cp:revision>
  <dcterms:created xsi:type="dcterms:W3CDTF">2020-11-06T05:24:00Z</dcterms:created>
  <dcterms:modified xsi:type="dcterms:W3CDTF">2025-09-19T10:50:41Z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F3CD6BCA620F43038A50C9A627AA1908_12</vt:lpwstr>
  </property>
</Properties>
</file>